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9"/>
  </p:notesMasterIdLst>
  <p:sldIdLst>
    <p:sldId id="306" r:id="rId5"/>
    <p:sldId id="381" r:id="rId6"/>
    <p:sldId id="320" r:id="rId7"/>
    <p:sldId id="398" r:id="rId8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F56051D1-CA73-6511-3401-468EFFFF9D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65240"/>
            <a:ext cx="5486400" cy="3086100"/>
          </a:xfrm>
          <a:prstGeom prst="rect">
            <a:avLst/>
          </a:prstGeom>
        </p:spPr>
      </p:pic>
      <p:pic>
        <p:nvPicPr>
          <p:cNvPr id="9" name="Picture 8" descr="A wood floor with white lines&#10;&#10;Description automatically generated">
            <a:extLst>
              <a:ext uri="{FF2B5EF4-FFF2-40B4-BE49-F238E27FC236}">
                <a16:creationId xmlns:a16="http://schemas.microsoft.com/office/drawing/2014/main" id="{DA705A49-AC07-63C8-1A95-0B35AEBB04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65240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AutoDRIVE-Nigel-</a:t>
            </a:r>
            <a:r>
              <a:rPr lang="en-US" dirty="0" err="1"/>
              <a:t>Autoware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Real World Demo: </a:t>
            </a:r>
            <a:r>
              <a:rPr lang="en-US" dirty="0">
                <a:solidFill>
                  <a:srgbClr val="F16122"/>
                </a:solidFill>
              </a:rPr>
              <a:t>SLAM</a:t>
            </a:r>
            <a:r>
              <a:rPr lang="en-US" dirty="0"/>
              <a:t> + Record + 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B3C073-47D9-88E5-B959-A9DAFD202189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CF49BB-69BA-0FED-A248-EC37FDB9915D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95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5178</TotalTime>
  <Words>380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AutoDRIVE-Nigel-Autoware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2023-12-06T21:41:19Z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